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2590A4-99F4-4603-B2A0-EB8A8C0F8D0B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99A5D185-E3F7-4272-A55B-C3267C0B99DF}">
      <dgm:prSet phldrT="[Texto]"/>
      <dgm:spPr/>
      <dgm:t>
        <a:bodyPr/>
        <a:lstStyle/>
        <a:p>
          <a:r>
            <a:rPr lang="es-ES" b="1" i="0" dirty="0" smtClean="0"/>
            <a:t>WhatsApp Web</a:t>
          </a:r>
          <a:r>
            <a:rPr lang="es-ES" b="0" i="0" dirty="0" smtClean="0"/>
            <a:t> es una extensión de la cuenta en tu teléfono móvil. Ahora, los mensajes que envías y recibes en tu computadora y tu teléfono están sincronizados y puedes verlos en ambos dispositivos</a:t>
          </a:r>
          <a:endParaRPr lang="es-CO" dirty="0"/>
        </a:p>
      </dgm:t>
    </dgm:pt>
    <dgm:pt modelId="{7E362366-938D-44E6-A2FE-D33C5788E866}" type="parTrans" cxnId="{E7E7439D-2421-4D76-84B5-535D534EAE8F}">
      <dgm:prSet/>
      <dgm:spPr/>
      <dgm:t>
        <a:bodyPr/>
        <a:lstStyle/>
        <a:p>
          <a:endParaRPr lang="es-CO"/>
        </a:p>
      </dgm:t>
    </dgm:pt>
    <dgm:pt modelId="{13DD4653-52F8-4BA4-905E-DF5AE3522872}" type="sibTrans" cxnId="{E7E7439D-2421-4D76-84B5-535D534EAE8F}">
      <dgm:prSet/>
      <dgm:spPr/>
      <dgm:t>
        <a:bodyPr/>
        <a:lstStyle/>
        <a:p>
          <a:endParaRPr lang="es-CO"/>
        </a:p>
      </dgm:t>
    </dgm:pt>
    <dgm:pt modelId="{14B1BE28-89B1-4DC2-8222-C9028AF663BB}">
      <dgm:prSet phldrT="[Texto]" phldr="1"/>
      <dgm:spPr/>
      <dgm:t>
        <a:bodyPr/>
        <a:lstStyle/>
        <a:p>
          <a:endParaRPr lang="es-CO"/>
        </a:p>
      </dgm:t>
    </dgm:pt>
    <dgm:pt modelId="{5C01D50E-7EC0-455A-95D2-733D853A9688}" type="parTrans" cxnId="{1C593366-03F0-486B-A195-4F990CBC853E}">
      <dgm:prSet/>
      <dgm:spPr/>
      <dgm:t>
        <a:bodyPr/>
        <a:lstStyle/>
        <a:p>
          <a:endParaRPr lang="es-CO"/>
        </a:p>
      </dgm:t>
    </dgm:pt>
    <dgm:pt modelId="{C1B93DB2-EDCE-4238-9993-45D66F47259B}" type="sibTrans" cxnId="{1C593366-03F0-486B-A195-4F990CBC853E}">
      <dgm:prSet/>
      <dgm:spPr/>
      <dgm:t>
        <a:bodyPr/>
        <a:lstStyle/>
        <a:p>
          <a:endParaRPr lang="es-CO"/>
        </a:p>
      </dgm:t>
    </dgm:pt>
    <dgm:pt modelId="{55A7D35E-A824-4870-8B9E-95676D388D24}">
      <dgm:prSet phldrT="[Texto]" phldr="1"/>
      <dgm:spPr/>
      <dgm:t>
        <a:bodyPr/>
        <a:lstStyle/>
        <a:p>
          <a:endParaRPr lang="es-CO"/>
        </a:p>
      </dgm:t>
    </dgm:pt>
    <dgm:pt modelId="{D2C0C5AF-63DC-4509-A87B-3F92542FDC25}" type="parTrans" cxnId="{755F2188-9454-44DE-AA0A-5D7CAF6A9BDF}">
      <dgm:prSet/>
      <dgm:spPr/>
      <dgm:t>
        <a:bodyPr/>
        <a:lstStyle/>
        <a:p>
          <a:endParaRPr lang="es-CO"/>
        </a:p>
      </dgm:t>
    </dgm:pt>
    <dgm:pt modelId="{AC608D0C-DFEE-4A82-BA6C-077170B187CC}" type="sibTrans" cxnId="{755F2188-9454-44DE-AA0A-5D7CAF6A9BDF}">
      <dgm:prSet/>
      <dgm:spPr/>
      <dgm:t>
        <a:bodyPr/>
        <a:lstStyle/>
        <a:p>
          <a:endParaRPr lang="es-CO"/>
        </a:p>
      </dgm:t>
    </dgm:pt>
    <dgm:pt modelId="{BA5601F9-49DA-484D-895E-9656D1975D4E}" type="pres">
      <dgm:prSet presAssocID="{062590A4-99F4-4603-B2A0-EB8A8C0F8D0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45FA03EE-D27B-462F-A35B-23416DEEEE8B}" type="pres">
      <dgm:prSet presAssocID="{99A5D185-E3F7-4272-A55B-C3267C0B99DF}" presName="gear1" presStyleLbl="node1" presStyleIdx="0" presStyleCnt="3" custScaleX="122243" custScaleY="134775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6DB4853-6919-40B2-8400-6C33C3A697B8}" type="pres">
      <dgm:prSet presAssocID="{99A5D185-E3F7-4272-A55B-C3267C0B99DF}" presName="gear1srcNode" presStyleLbl="node1" presStyleIdx="0" presStyleCnt="3"/>
      <dgm:spPr/>
    </dgm:pt>
    <dgm:pt modelId="{A30D21E2-45E4-4146-B189-00F96EF334C0}" type="pres">
      <dgm:prSet presAssocID="{99A5D185-E3F7-4272-A55B-C3267C0B99DF}" presName="gear1dstNode" presStyleLbl="node1" presStyleIdx="0" presStyleCnt="3"/>
      <dgm:spPr/>
    </dgm:pt>
    <dgm:pt modelId="{3B375B5F-FA7C-49FE-8190-39D4F151E801}" type="pres">
      <dgm:prSet presAssocID="{14B1BE28-89B1-4DC2-8222-C9028AF663BB}" presName="gear2" presStyleLbl="node1" presStyleIdx="1" presStyleCnt="3">
        <dgm:presLayoutVars>
          <dgm:chMax val="1"/>
          <dgm:bulletEnabled val="1"/>
        </dgm:presLayoutVars>
      </dgm:prSet>
      <dgm:spPr/>
    </dgm:pt>
    <dgm:pt modelId="{BDA82BC5-6E14-4632-BD16-43E56F5F1647}" type="pres">
      <dgm:prSet presAssocID="{14B1BE28-89B1-4DC2-8222-C9028AF663BB}" presName="gear2srcNode" presStyleLbl="node1" presStyleIdx="1" presStyleCnt="3"/>
      <dgm:spPr/>
    </dgm:pt>
    <dgm:pt modelId="{88189914-2364-4F34-BCF8-9E481C828C51}" type="pres">
      <dgm:prSet presAssocID="{14B1BE28-89B1-4DC2-8222-C9028AF663BB}" presName="gear2dstNode" presStyleLbl="node1" presStyleIdx="1" presStyleCnt="3"/>
      <dgm:spPr/>
    </dgm:pt>
    <dgm:pt modelId="{5151910A-8BDB-4F31-94D2-AD65C0B045E9}" type="pres">
      <dgm:prSet presAssocID="{55A7D35E-A824-4870-8B9E-95676D388D24}" presName="gear3" presStyleLbl="node1" presStyleIdx="2" presStyleCnt="3"/>
      <dgm:spPr/>
    </dgm:pt>
    <dgm:pt modelId="{E98CB1C7-3651-4470-A423-8EA54E0833BA}" type="pres">
      <dgm:prSet presAssocID="{55A7D35E-A824-4870-8B9E-95676D388D24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743EA290-A9D6-404A-AF8D-8A29BE6882CF}" type="pres">
      <dgm:prSet presAssocID="{55A7D35E-A824-4870-8B9E-95676D388D24}" presName="gear3srcNode" presStyleLbl="node1" presStyleIdx="2" presStyleCnt="3"/>
      <dgm:spPr/>
    </dgm:pt>
    <dgm:pt modelId="{FD339A5C-08A0-40CB-BCAE-9C72FF13BD30}" type="pres">
      <dgm:prSet presAssocID="{55A7D35E-A824-4870-8B9E-95676D388D24}" presName="gear3dstNode" presStyleLbl="node1" presStyleIdx="2" presStyleCnt="3"/>
      <dgm:spPr/>
    </dgm:pt>
    <dgm:pt modelId="{8EDC1306-5E38-4165-B2FA-47B8DECB82DC}" type="pres">
      <dgm:prSet presAssocID="{13DD4653-52F8-4BA4-905E-DF5AE3522872}" presName="connector1" presStyleLbl="sibTrans2D1" presStyleIdx="0" presStyleCnt="3"/>
      <dgm:spPr/>
    </dgm:pt>
    <dgm:pt modelId="{BAE0D67E-C271-4578-85A1-B7D634076EEC}" type="pres">
      <dgm:prSet presAssocID="{C1B93DB2-EDCE-4238-9993-45D66F47259B}" presName="connector2" presStyleLbl="sibTrans2D1" presStyleIdx="1" presStyleCnt="3"/>
      <dgm:spPr/>
    </dgm:pt>
    <dgm:pt modelId="{DFCEB74D-2E15-4C32-A5DB-AC338829CDD3}" type="pres">
      <dgm:prSet presAssocID="{AC608D0C-DFEE-4A82-BA6C-077170B187CC}" presName="connector3" presStyleLbl="sibTrans2D1" presStyleIdx="2" presStyleCnt="3"/>
      <dgm:spPr/>
    </dgm:pt>
  </dgm:ptLst>
  <dgm:cxnLst>
    <dgm:cxn modelId="{E7E7439D-2421-4D76-84B5-535D534EAE8F}" srcId="{062590A4-99F4-4603-B2A0-EB8A8C0F8D0B}" destId="{99A5D185-E3F7-4272-A55B-C3267C0B99DF}" srcOrd="0" destOrd="0" parTransId="{7E362366-938D-44E6-A2FE-D33C5788E866}" sibTransId="{13DD4653-52F8-4BA4-905E-DF5AE3522872}"/>
    <dgm:cxn modelId="{1C593366-03F0-486B-A195-4F990CBC853E}" srcId="{062590A4-99F4-4603-B2A0-EB8A8C0F8D0B}" destId="{14B1BE28-89B1-4DC2-8222-C9028AF663BB}" srcOrd="1" destOrd="0" parTransId="{5C01D50E-7EC0-455A-95D2-733D853A9688}" sibTransId="{C1B93DB2-EDCE-4238-9993-45D66F47259B}"/>
    <dgm:cxn modelId="{FF6EDC17-3E1E-451B-9E3C-CE973B866B65}" type="presOf" srcId="{99A5D185-E3F7-4272-A55B-C3267C0B99DF}" destId="{A6DB4853-6919-40B2-8400-6C33C3A697B8}" srcOrd="1" destOrd="0" presId="urn:microsoft.com/office/officeart/2005/8/layout/gear1"/>
    <dgm:cxn modelId="{F0C0AE2B-2D2F-4162-89B1-46B83237FE78}" type="presOf" srcId="{13DD4653-52F8-4BA4-905E-DF5AE3522872}" destId="{8EDC1306-5E38-4165-B2FA-47B8DECB82DC}" srcOrd="0" destOrd="0" presId="urn:microsoft.com/office/officeart/2005/8/layout/gear1"/>
    <dgm:cxn modelId="{B3C37B58-223E-4F22-A212-6F59C555F792}" type="presOf" srcId="{55A7D35E-A824-4870-8B9E-95676D388D24}" destId="{5151910A-8BDB-4F31-94D2-AD65C0B045E9}" srcOrd="0" destOrd="0" presId="urn:microsoft.com/office/officeart/2005/8/layout/gear1"/>
    <dgm:cxn modelId="{83D56414-1811-4967-9EE9-18251CC20689}" type="presOf" srcId="{14B1BE28-89B1-4DC2-8222-C9028AF663BB}" destId="{3B375B5F-FA7C-49FE-8190-39D4F151E801}" srcOrd="0" destOrd="0" presId="urn:microsoft.com/office/officeart/2005/8/layout/gear1"/>
    <dgm:cxn modelId="{86E291A8-8C95-4A3C-A893-2572CDF6A241}" type="presOf" srcId="{55A7D35E-A824-4870-8B9E-95676D388D24}" destId="{743EA290-A9D6-404A-AF8D-8A29BE6882CF}" srcOrd="2" destOrd="0" presId="urn:microsoft.com/office/officeart/2005/8/layout/gear1"/>
    <dgm:cxn modelId="{C5AAD80D-1232-4B83-BF4A-078238A8F2FB}" type="presOf" srcId="{062590A4-99F4-4603-B2A0-EB8A8C0F8D0B}" destId="{BA5601F9-49DA-484D-895E-9656D1975D4E}" srcOrd="0" destOrd="0" presId="urn:microsoft.com/office/officeart/2005/8/layout/gear1"/>
    <dgm:cxn modelId="{CCAC8397-44C3-449C-B0BD-A3E94FE945C3}" type="presOf" srcId="{AC608D0C-DFEE-4A82-BA6C-077170B187CC}" destId="{DFCEB74D-2E15-4C32-A5DB-AC338829CDD3}" srcOrd="0" destOrd="0" presId="urn:microsoft.com/office/officeart/2005/8/layout/gear1"/>
    <dgm:cxn modelId="{AC8598B5-BDFE-4F2B-A885-C206F1EEF0DF}" type="presOf" srcId="{99A5D185-E3F7-4272-A55B-C3267C0B99DF}" destId="{45FA03EE-D27B-462F-A35B-23416DEEEE8B}" srcOrd="0" destOrd="0" presId="urn:microsoft.com/office/officeart/2005/8/layout/gear1"/>
    <dgm:cxn modelId="{755F2188-9454-44DE-AA0A-5D7CAF6A9BDF}" srcId="{062590A4-99F4-4603-B2A0-EB8A8C0F8D0B}" destId="{55A7D35E-A824-4870-8B9E-95676D388D24}" srcOrd="2" destOrd="0" parTransId="{D2C0C5AF-63DC-4509-A87B-3F92542FDC25}" sibTransId="{AC608D0C-DFEE-4A82-BA6C-077170B187CC}"/>
    <dgm:cxn modelId="{0D6EE598-DAC6-4C66-B9F4-3C0D4B6AA8C5}" type="presOf" srcId="{14B1BE28-89B1-4DC2-8222-C9028AF663BB}" destId="{88189914-2364-4F34-BCF8-9E481C828C51}" srcOrd="2" destOrd="0" presId="urn:microsoft.com/office/officeart/2005/8/layout/gear1"/>
    <dgm:cxn modelId="{2AB0EA83-EFC8-40FE-9412-711F5676BB68}" type="presOf" srcId="{14B1BE28-89B1-4DC2-8222-C9028AF663BB}" destId="{BDA82BC5-6E14-4632-BD16-43E56F5F1647}" srcOrd="1" destOrd="0" presId="urn:microsoft.com/office/officeart/2005/8/layout/gear1"/>
    <dgm:cxn modelId="{09D00E1F-85A8-46E6-8978-9DF550B162D3}" type="presOf" srcId="{99A5D185-E3F7-4272-A55B-C3267C0B99DF}" destId="{A30D21E2-45E4-4146-B189-00F96EF334C0}" srcOrd="2" destOrd="0" presId="urn:microsoft.com/office/officeart/2005/8/layout/gear1"/>
    <dgm:cxn modelId="{06851748-8BE9-4D14-BB87-52590038D6A7}" type="presOf" srcId="{C1B93DB2-EDCE-4238-9993-45D66F47259B}" destId="{BAE0D67E-C271-4578-85A1-B7D634076EEC}" srcOrd="0" destOrd="0" presId="urn:microsoft.com/office/officeart/2005/8/layout/gear1"/>
    <dgm:cxn modelId="{A15ABB8A-4DD5-4E48-811C-D98729B9F596}" type="presOf" srcId="{55A7D35E-A824-4870-8B9E-95676D388D24}" destId="{E98CB1C7-3651-4470-A423-8EA54E0833BA}" srcOrd="1" destOrd="0" presId="urn:microsoft.com/office/officeart/2005/8/layout/gear1"/>
    <dgm:cxn modelId="{5C364E9D-7660-4182-BB1D-9C2DA16D8030}" type="presOf" srcId="{55A7D35E-A824-4870-8B9E-95676D388D24}" destId="{FD339A5C-08A0-40CB-BCAE-9C72FF13BD30}" srcOrd="3" destOrd="0" presId="urn:microsoft.com/office/officeart/2005/8/layout/gear1"/>
    <dgm:cxn modelId="{E7314EE9-FDA5-4512-BE56-869BDBACC6DD}" type="presParOf" srcId="{BA5601F9-49DA-484D-895E-9656D1975D4E}" destId="{45FA03EE-D27B-462F-A35B-23416DEEEE8B}" srcOrd="0" destOrd="0" presId="urn:microsoft.com/office/officeart/2005/8/layout/gear1"/>
    <dgm:cxn modelId="{B08D93CE-E43A-4F17-9DD9-37A4F0511BC7}" type="presParOf" srcId="{BA5601F9-49DA-484D-895E-9656D1975D4E}" destId="{A6DB4853-6919-40B2-8400-6C33C3A697B8}" srcOrd="1" destOrd="0" presId="urn:microsoft.com/office/officeart/2005/8/layout/gear1"/>
    <dgm:cxn modelId="{C73E2293-98DE-4790-B2B0-51DE9733A014}" type="presParOf" srcId="{BA5601F9-49DA-484D-895E-9656D1975D4E}" destId="{A30D21E2-45E4-4146-B189-00F96EF334C0}" srcOrd="2" destOrd="0" presId="urn:microsoft.com/office/officeart/2005/8/layout/gear1"/>
    <dgm:cxn modelId="{3E7BA6BD-EA9B-4C46-884A-EE63CB55D7D3}" type="presParOf" srcId="{BA5601F9-49DA-484D-895E-9656D1975D4E}" destId="{3B375B5F-FA7C-49FE-8190-39D4F151E801}" srcOrd="3" destOrd="0" presId="urn:microsoft.com/office/officeart/2005/8/layout/gear1"/>
    <dgm:cxn modelId="{A8690253-6FF2-4898-8A15-EC1602510BDF}" type="presParOf" srcId="{BA5601F9-49DA-484D-895E-9656D1975D4E}" destId="{BDA82BC5-6E14-4632-BD16-43E56F5F1647}" srcOrd="4" destOrd="0" presId="urn:microsoft.com/office/officeart/2005/8/layout/gear1"/>
    <dgm:cxn modelId="{983EC2D1-65F8-434A-BCD7-76C062A6FAEC}" type="presParOf" srcId="{BA5601F9-49DA-484D-895E-9656D1975D4E}" destId="{88189914-2364-4F34-BCF8-9E481C828C51}" srcOrd="5" destOrd="0" presId="urn:microsoft.com/office/officeart/2005/8/layout/gear1"/>
    <dgm:cxn modelId="{2DD57989-4D3F-490C-BE79-4E855103E22D}" type="presParOf" srcId="{BA5601F9-49DA-484D-895E-9656D1975D4E}" destId="{5151910A-8BDB-4F31-94D2-AD65C0B045E9}" srcOrd="6" destOrd="0" presId="urn:microsoft.com/office/officeart/2005/8/layout/gear1"/>
    <dgm:cxn modelId="{1034689A-E701-4BBA-96DD-2F95973F1474}" type="presParOf" srcId="{BA5601F9-49DA-484D-895E-9656D1975D4E}" destId="{E98CB1C7-3651-4470-A423-8EA54E0833BA}" srcOrd="7" destOrd="0" presId="urn:microsoft.com/office/officeart/2005/8/layout/gear1"/>
    <dgm:cxn modelId="{FFDD5F00-0D4E-4C0D-B41E-9E8B5DEB4C13}" type="presParOf" srcId="{BA5601F9-49DA-484D-895E-9656D1975D4E}" destId="{743EA290-A9D6-404A-AF8D-8A29BE6882CF}" srcOrd="8" destOrd="0" presId="urn:microsoft.com/office/officeart/2005/8/layout/gear1"/>
    <dgm:cxn modelId="{077150E9-D1EB-402F-9175-3B4D55643240}" type="presParOf" srcId="{BA5601F9-49DA-484D-895E-9656D1975D4E}" destId="{FD339A5C-08A0-40CB-BCAE-9C72FF13BD30}" srcOrd="9" destOrd="0" presId="urn:microsoft.com/office/officeart/2005/8/layout/gear1"/>
    <dgm:cxn modelId="{AAD65ABB-E64E-463A-84ED-57D6DE94546F}" type="presParOf" srcId="{BA5601F9-49DA-484D-895E-9656D1975D4E}" destId="{8EDC1306-5E38-4165-B2FA-47B8DECB82DC}" srcOrd="10" destOrd="0" presId="urn:microsoft.com/office/officeart/2005/8/layout/gear1"/>
    <dgm:cxn modelId="{3D881FCD-1201-45CB-AC99-5785FF35D245}" type="presParOf" srcId="{BA5601F9-49DA-484D-895E-9656D1975D4E}" destId="{BAE0D67E-C271-4578-85A1-B7D634076EEC}" srcOrd="11" destOrd="0" presId="urn:microsoft.com/office/officeart/2005/8/layout/gear1"/>
    <dgm:cxn modelId="{26EC72B2-1BB8-40A7-8439-E80061E5109D}" type="presParOf" srcId="{BA5601F9-49DA-484D-895E-9656D1975D4E}" destId="{DFCEB74D-2E15-4C32-A5DB-AC338829CDD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FA03EE-D27B-462F-A35B-23416DEEEE8B}">
      <dsp:nvSpPr>
        <dsp:cNvPr id="0" name=""/>
        <dsp:cNvSpPr/>
      </dsp:nvSpPr>
      <dsp:spPr>
        <a:xfrm>
          <a:off x="2471918" y="1245831"/>
          <a:ext cx="2732375" cy="301249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1" i="0" kern="1200" dirty="0" smtClean="0"/>
            <a:t>WhatsApp Web</a:t>
          </a:r>
          <a:r>
            <a:rPr lang="es-ES" sz="1100" b="0" i="0" kern="1200" dirty="0" smtClean="0"/>
            <a:t> es una extensión de la cuenta en tu teléfono móvil. Ahora, los mensajes que envías y recibes en tu computadora y tu teléfono están sincronizados y puedes verlos en ambos dispositivos</a:t>
          </a:r>
          <a:endParaRPr lang="es-CO" sz="1100" kern="1200" dirty="0"/>
        </a:p>
      </dsp:txBody>
      <dsp:txXfrm>
        <a:off x="3021247" y="1932882"/>
        <a:ext cx="1633717" cy="1584478"/>
      </dsp:txXfrm>
    </dsp:sp>
    <dsp:sp modelId="{3B375B5F-FA7C-49FE-8190-39D4F151E801}">
      <dsp:nvSpPr>
        <dsp:cNvPr id="0" name=""/>
        <dsp:cNvSpPr/>
      </dsp:nvSpPr>
      <dsp:spPr>
        <a:xfrm>
          <a:off x="1420026" y="1106157"/>
          <a:ext cx="1625600" cy="16256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100" kern="1200"/>
        </a:p>
      </dsp:txBody>
      <dsp:txXfrm>
        <a:off x="1829276" y="1517880"/>
        <a:ext cx="807100" cy="802154"/>
      </dsp:txXfrm>
    </dsp:sp>
    <dsp:sp modelId="{5151910A-8BDB-4F31-94D2-AD65C0B045E9}">
      <dsp:nvSpPr>
        <dsp:cNvPr id="0" name=""/>
        <dsp:cNvSpPr/>
      </dsp:nvSpPr>
      <dsp:spPr>
        <a:xfrm rot="20700000">
          <a:off x="2330528" y="-15340"/>
          <a:ext cx="1592756" cy="159275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100" kern="1200"/>
        </a:p>
      </dsp:txBody>
      <dsp:txXfrm rot="-20700000">
        <a:off x="2679866" y="333997"/>
        <a:ext cx="894080" cy="894080"/>
      </dsp:txXfrm>
    </dsp:sp>
    <dsp:sp modelId="{8EDC1306-5E38-4165-B2FA-47B8DECB82DC}">
      <dsp:nvSpPr>
        <dsp:cNvPr id="0" name=""/>
        <dsp:cNvSpPr/>
      </dsp:nvSpPr>
      <dsp:spPr>
        <a:xfrm>
          <a:off x="2547212" y="1297998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E0D67E-C271-4578-85A1-B7D634076EEC}">
      <dsp:nvSpPr>
        <dsp:cNvPr id="0" name=""/>
        <dsp:cNvSpPr/>
      </dsp:nvSpPr>
      <dsp:spPr>
        <a:xfrm>
          <a:off x="1132135" y="747032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CEB74D-2E15-4C32-A5DB-AC338829CDD3}">
      <dsp:nvSpPr>
        <dsp:cNvPr id="0" name=""/>
        <dsp:cNvSpPr/>
      </dsp:nvSpPr>
      <dsp:spPr>
        <a:xfrm>
          <a:off x="1962107" y="-363655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8544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8315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9509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82670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8526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1855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7767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19718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05923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4618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4535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03CC8-7E0C-4027-811C-4DF89CFDFAFB}" type="datetimeFigureOut">
              <a:rPr lang="es-CO" smtClean="0"/>
              <a:t>06/10/2015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BBA54-51EF-42CF-91C1-1B24E24256C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1741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895195" y="836712"/>
            <a:ext cx="504056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+mj-lt"/>
              </a:rPr>
              <a:t>Whatsapp Web </a:t>
            </a:r>
            <a:endParaRPr lang="es-ES" sz="2800" dirty="0">
              <a:latin typeface="+mj-lt"/>
            </a:endParaRPr>
          </a:p>
          <a:p>
            <a:pPr algn="ctr"/>
            <a:endParaRPr lang="es-ES" sz="2800" dirty="0" smtClean="0">
              <a:latin typeface="+mj-lt"/>
            </a:endParaRPr>
          </a:p>
          <a:p>
            <a:pPr algn="ctr"/>
            <a:r>
              <a:rPr lang="es-ES" sz="2800" dirty="0" smtClean="0">
                <a:latin typeface="+mj-lt"/>
              </a:rPr>
              <a:t>Por: Sebastián González Montoya</a:t>
            </a:r>
          </a:p>
          <a:p>
            <a:pPr algn="ctr"/>
            <a:endParaRPr lang="es-ES" sz="2800" dirty="0" smtClean="0">
              <a:latin typeface="+mj-lt"/>
            </a:endParaRPr>
          </a:p>
          <a:p>
            <a:pPr algn="ctr"/>
            <a:r>
              <a:rPr lang="es-ES" sz="2800" dirty="0" smtClean="0">
                <a:latin typeface="+mj-lt"/>
              </a:rPr>
              <a:t>Juan José López Duque</a:t>
            </a:r>
          </a:p>
          <a:p>
            <a:pPr algn="ctr"/>
            <a:endParaRPr lang="es-ES" sz="2800" dirty="0" smtClean="0">
              <a:latin typeface="+mj-lt"/>
            </a:endParaRPr>
          </a:p>
          <a:p>
            <a:pPr algn="ctr"/>
            <a:r>
              <a:rPr lang="es-ES" sz="2800" dirty="0" smtClean="0">
                <a:latin typeface="+mj-lt"/>
              </a:rPr>
              <a:t>9ªc</a:t>
            </a:r>
          </a:p>
          <a:p>
            <a:pPr algn="ctr"/>
            <a:r>
              <a:rPr lang="es-ES" sz="2800" dirty="0" smtClean="0">
                <a:latin typeface="+mj-lt"/>
              </a:rPr>
              <a:t>Área Tecnología E Informática</a:t>
            </a:r>
          </a:p>
          <a:p>
            <a:pPr algn="ctr"/>
            <a:endParaRPr lang="es-ES" sz="2800" dirty="0" smtClean="0">
              <a:latin typeface="+mj-lt"/>
            </a:endParaRPr>
          </a:p>
          <a:p>
            <a:pPr algn="ctr"/>
            <a:r>
              <a:rPr lang="es-ES" sz="2800" dirty="0" smtClean="0">
                <a:latin typeface="+mj-lt"/>
              </a:rPr>
              <a:t>2015</a:t>
            </a:r>
          </a:p>
          <a:p>
            <a:pPr algn="ctr"/>
            <a:endParaRPr lang="es-ES" sz="2800" dirty="0" smtClean="0">
              <a:latin typeface="+mj-lt"/>
            </a:endParaRPr>
          </a:p>
          <a:p>
            <a:pPr algn="ctr"/>
            <a:r>
              <a:rPr lang="es-ES" sz="2800" dirty="0" smtClean="0">
                <a:latin typeface="+mj-lt"/>
              </a:rPr>
              <a:t>I.E. La Salle De Campoamor</a:t>
            </a:r>
            <a:r>
              <a:rPr lang="es-ES" sz="3200" dirty="0" smtClean="0">
                <a:latin typeface="+mj-lt"/>
              </a:rPr>
              <a:t> </a:t>
            </a:r>
            <a:r>
              <a:rPr lang="es-ES" sz="3200" dirty="0" smtClean="0">
                <a:latin typeface="Freestyle Script" pitchFamily="66" charset="0"/>
              </a:rPr>
              <a:t>  </a:t>
            </a:r>
            <a:endParaRPr lang="es-CO" sz="3200" dirty="0">
              <a:latin typeface="Freestyle Scrip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3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647554418"/>
              </p:ext>
            </p:extLst>
          </p:nvPr>
        </p:nvGraphicFramePr>
        <p:xfrm>
          <a:off x="1907704" y="90872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056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907704" y="980728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Conclusiones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291502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26</Words>
  <Application>Microsoft Office PowerPoint</Application>
  <PresentationFormat>Presentación en pantalla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</dc:creator>
  <cp:lastModifiedBy>IE</cp:lastModifiedBy>
  <cp:revision>2</cp:revision>
  <dcterms:created xsi:type="dcterms:W3CDTF">2015-10-06T12:03:18Z</dcterms:created>
  <dcterms:modified xsi:type="dcterms:W3CDTF">2015-10-06T12:18:44Z</dcterms:modified>
</cp:coreProperties>
</file>